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68" r:id="rId5"/>
    <p:sldId id="269" r:id="rId6"/>
    <p:sldId id="270" r:id="rId7"/>
    <p:sldId id="256" r:id="rId8"/>
    <p:sldId id="261" r:id="rId9"/>
    <p:sldId id="260" r:id="rId10"/>
    <p:sldId id="271" r:id="rId11"/>
  </p:sldIdLst>
  <p:sldSz cx="12192000" cy="6858000"/>
  <p:notesSz cx="9939338" cy="6807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FE673B-B13D-49BB-979D-8053F893AE79}" v="2" dt="2021-09-06T02:33:30.4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8" d="100"/>
          <a:sy n="88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ynis Protheroe" userId="2a1fe948-e45b-47ee-bb49-a1d106faaf35" providerId="ADAL" clId="{A1FE673B-B13D-49BB-979D-8053F893AE79}"/>
    <pc:docChg chg="undo redo custSel addSld delSld modSld">
      <pc:chgData name="Glynis Protheroe" userId="2a1fe948-e45b-47ee-bb49-a1d106faaf35" providerId="ADAL" clId="{A1FE673B-B13D-49BB-979D-8053F893AE79}" dt="2021-09-06T02:34:33.004" v="286" actId="20577"/>
      <pc:docMkLst>
        <pc:docMk/>
      </pc:docMkLst>
      <pc:sldChg chg="addSp delSp modSp mod">
        <pc:chgData name="Glynis Protheroe" userId="2a1fe948-e45b-47ee-bb49-a1d106faaf35" providerId="ADAL" clId="{A1FE673B-B13D-49BB-979D-8053F893AE79}" dt="2021-09-06T02:19:57.202" v="223" actId="1582"/>
        <pc:sldMkLst>
          <pc:docMk/>
          <pc:sldMk cId="1520905220" sldId="256"/>
        </pc:sldMkLst>
        <pc:spChg chg="add mod">
          <ac:chgData name="Glynis Protheroe" userId="2a1fe948-e45b-47ee-bb49-a1d106faaf35" providerId="ADAL" clId="{A1FE673B-B13D-49BB-979D-8053F893AE79}" dt="2021-09-06T02:19:57.202" v="223" actId="1582"/>
          <ac:spMkLst>
            <pc:docMk/>
            <pc:sldMk cId="1520905220" sldId="256"/>
            <ac:spMk id="5" creationId="{2AE9373E-A6B8-4462-A760-D239ED3B3122}"/>
          </ac:spMkLst>
        </pc:spChg>
        <pc:picChg chg="add mod">
          <ac:chgData name="Glynis Protheroe" userId="2a1fe948-e45b-47ee-bb49-a1d106faaf35" providerId="ADAL" clId="{A1FE673B-B13D-49BB-979D-8053F893AE79}" dt="2021-09-06T02:19:38.456" v="221" actId="1076"/>
          <ac:picMkLst>
            <pc:docMk/>
            <pc:sldMk cId="1520905220" sldId="256"/>
            <ac:picMk id="4" creationId="{34959D4B-C532-445A-9FDC-C48D380CE448}"/>
          </ac:picMkLst>
        </pc:picChg>
        <pc:picChg chg="del">
          <ac:chgData name="Glynis Protheroe" userId="2a1fe948-e45b-47ee-bb49-a1d106faaf35" providerId="ADAL" clId="{A1FE673B-B13D-49BB-979D-8053F893AE79}" dt="2021-09-06T02:17:20.521" v="209" actId="478"/>
          <ac:picMkLst>
            <pc:docMk/>
            <pc:sldMk cId="1520905220" sldId="256"/>
            <ac:picMk id="8" creationId="{C5E3A7A0-2AF8-4339-A3F2-80013A58826A}"/>
          </ac:picMkLst>
        </pc:picChg>
      </pc:sldChg>
      <pc:sldChg chg="addSp delSp modSp mod">
        <pc:chgData name="Glynis Protheroe" userId="2a1fe948-e45b-47ee-bb49-a1d106faaf35" providerId="ADAL" clId="{A1FE673B-B13D-49BB-979D-8053F893AE79}" dt="2021-09-06T02:27:28.526" v="250" actId="1076"/>
        <pc:sldMkLst>
          <pc:docMk/>
          <pc:sldMk cId="1726647602" sldId="260"/>
        </pc:sldMkLst>
        <pc:picChg chg="del">
          <ac:chgData name="Glynis Protheroe" userId="2a1fe948-e45b-47ee-bb49-a1d106faaf35" providerId="ADAL" clId="{A1FE673B-B13D-49BB-979D-8053F893AE79}" dt="2021-09-06T02:27:04.789" v="245" actId="478"/>
          <ac:picMkLst>
            <pc:docMk/>
            <pc:sldMk cId="1726647602" sldId="260"/>
            <ac:picMk id="4" creationId="{DDF6D12A-1C7C-437F-95B4-7181F32385FF}"/>
          </ac:picMkLst>
        </pc:picChg>
        <pc:picChg chg="add mod">
          <ac:chgData name="Glynis Protheroe" userId="2a1fe948-e45b-47ee-bb49-a1d106faaf35" providerId="ADAL" clId="{A1FE673B-B13D-49BB-979D-8053F893AE79}" dt="2021-09-06T02:27:28.526" v="250" actId="1076"/>
          <ac:picMkLst>
            <pc:docMk/>
            <pc:sldMk cId="1726647602" sldId="260"/>
            <ac:picMk id="5" creationId="{F26258B3-0862-4748-A12E-23CD9188605F}"/>
          </ac:picMkLst>
        </pc:picChg>
      </pc:sldChg>
      <pc:sldChg chg="addSp delSp modSp mod">
        <pc:chgData name="Glynis Protheroe" userId="2a1fe948-e45b-47ee-bb49-a1d106faaf35" providerId="ADAL" clId="{A1FE673B-B13D-49BB-979D-8053F893AE79}" dt="2021-09-06T02:24:37.609" v="244" actId="1076"/>
        <pc:sldMkLst>
          <pc:docMk/>
          <pc:sldMk cId="246049699" sldId="261"/>
        </pc:sldMkLst>
        <pc:spChg chg="add mod">
          <ac:chgData name="Glynis Protheroe" userId="2a1fe948-e45b-47ee-bb49-a1d106faaf35" providerId="ADAL" clId="{A1FE673B-B13D-49BB-979D-8053F893AE79}" dt="2021-09-06T02:24:37.609" v="244" actId="1076"/>
          <ac:spMkLst>
            <pc:docMk/>
            <pc:sldMk cId="246049699" sldId="261"/>
            <ac:spMk id="8" creationId="{DEAB60D3-7B99-4ED8-B393-760A70F576F9}"/>
          </ac:spMkLst>
        </pc:spChg>
        <pc:picChg chg="add del mod">
          <ac:chgData name="Glynis Protheroe" userId="2a1fe948-e45b-47ee-bb49-a1d106faaf35" providerId="ADAL" clId="{A1FE673B-B13D-49BB-979D-8053F893AE79}" dt="2021-09-06T02:24:01.971" v="239" actId="1076"/>
          <ac:picMkLst>
            <pc:docMk/>
            <pc:sldMk cId="246049699" sldId="261"/>
            <ac:picMk id="3" creationId="{96748619-CD70-47F2-AF5A-A742CC249F85}"/>
          </ac:picMkLst>
        </pc:picChg>
        <pc:picChg chg="add del">
          <ac:chgData name="Glynis Protheroe" userId="2a1fe948-e45b-47ee-bb49-a1d106faaf35" providerId="ADAL" clId="{A1FE673B-B13D-49BB-979D-8053F893AE79}" dt="2021-09-06T02:23:35.237" v="232" actId="478"/>
          <ac:picMkLst>
            <pc:docMk/>
            <pc:sldMk cId="246049699" sldId="261"/>
            <ac:picMk id="4" creationId="{F4CF4BDA-B61B-499B-9FB8-E949E5EDB359}"/>
          </ac:picMkLst>
        </pc:picChg>
      </pc:sldChg>
      <pc:sldChg chg="del">
        <pc:chgData name="Glynis Protheroe" userId="2a1fe948-e45b-47ee-bb49-a1d106faaf35" providerId="ADAL" clId="{A1FE673B-B13D-49BB-979D-8053F893AE79}" dt="2021-09-06T02:33:46.283" v="274" actId="2696"/>
        <pc:sldMkLst>
          <pc:docMk/>
          <pc:sldMk cId="73615016" sldId="262"/>
        </pc:sldMkLst>
      </pc:sldChg>
      <pc:sldChg chg="modSp mod">
        <pc:chgData name="Glynis Protheroe" userId="2a1fe948-e45b-47ee-bb49-a1d106faaf35" providerId="ADAL" clId="{A1FE673B-B13D-49BB-979D-8053F893AE79}" dt="2021-09-06T02:11:09.719" v="164" actId="20577"/>
        <pc:sldMkLst>
          <pc:docMk/>
          <pc:sldMk cId="1596611876" sldId="268"/>
        </pc:sldMkLst>
        <pc:spChg chg="mod">
          <ac:chgData name="Glynis Protheroe" userId="2a1fe948-e45b-47ee-bb49-a1d106faaf35" providerId="ADAL" clId="{A1FE673B-B13D-49BB-979D-8053F893AE79}" dt="2021-09-06T02:11:09.719" v="164" actId="20577"/>
          <ac:spMkLst>
            <pc:docMk/>
            <pc:sldMk cId="1596611876" sldId="268"/>
            <ac:spMk id="5" creationId="{00000000-0000-0000-0000-000000000000}"/>
          </ac:spMkLst>
        </pc:spChg>
        <pc:graphicFrameChg chg="modGraphic">
          <ac:chgData name="Glynis Protheroe" userId="2a1fe948-e45b-47ee-bb49-a1d106faaf35" providerId="ADAL" clId="{A1FE673B-B13D-49BB-979D-8053F893AE79}" dt="2021-09-06T02:05:51.531" v="49" actId="2165"/>
          <ac:graphicFrameMkLst>
            <pc:docMk/>
            <pc:sldMk cId="1596611876" sldId="268"/>
            <ac:graphicFrameMk id="2" creationId="{00000000-0000-0000-0000-000000000000}"/>
          </ac:graphicFrameMkLst>
        </pc:graphicFrameChg>
      </pc:sldChg>
      <pc:sldChg chg="modSp mod">
        <pc:chgData name="Glynis Protheroe" userId="2a1fe948-e45b-47ee-bb49-a1d106faaf35" providerId="ADAL" clId="{A1FE673B-B13D-49BB-979D-8053F893AE79}" dt="2021-09-06T02:11:28.309" v="174" actId="20577"/>
        <pc:sldMkLst>
          <pc:docMk/>
          <pc:sldMk cId="2617160622" sldId="269"/>
        </pc:sldMkLst>
        <pc:spChg chg="mod">
          <ac:chgData name="Glynis Protheroe" userId="2a1fe948-e45b-47ee-bb49-a1d106faaf35" providerId="ADAL" clId="{A1FE673B-B13D-49BB-979D-8053F893AE79}" dt="2021-09-06T02:11:28.309" v="174" actId="20577"/>
          <ac:spMkLst>
            <pc:docMk/>
            <pc:sldMk cId="2617160622" sldId="269"/>
            <ac:spMk id="5" creationId="{00000000-0000-0000-0000-000000000000}"/>
          </ac:spMkLst>
        </pc:spChg>
        <pc:graphicFrameChg chg="modGraphic">
          <ac:chgData name="Glynis Protheroe" userId="2a1fe948-e45b-47ee-bb49-a1d106faaf35" providerId="ADAL" clId="{A1FE673B-B13D-49BB-979D-8053F893AE79}" dt="2021-09-06T02:10:40.190" v="146" actId="20577"/>
          <ac:graphicFrameMkLst>
            <pc:docMk/>
            <pc:sldMk cId="2617160622" sldId="269"/>
            <ac:graphicFrameMk id="2" creationId="{00000000-0000-0000-0000-000000000000}"/>
          </ac:graphicFrameMkLst>
        </pc:graphicFrameChg>
      </pc:sldChg>
      <pc:sldChg chg="modSp mod">
        <pc:chgData name="Glynis Protheroe" userId="2a1fe948-e45b-47ee-bb49-a1d106faaf35" providerId="ADAL" clId="{A1FE673B-B13D-49BB-979D-8053F893AE79}" dt="2021-09-06T02:34:33.004" v="286" actId="20577"/>
        <pc:sldMkLst>
          <pc:docMk/>
          <pc:sldMk cId="1249100243" sldId="270"/>
        </pc:sldMkLst>
        <pc:spChg chg="mod">
          <ac:chgData name="Glynis Protheroe" userId="2a1fe948-e45b-47ee-bb49-a1d106faaf35" providerId="ADAL" clId="{A1FE673B-B13D-49BB-979D-8053F893AE79}" dt="2021-09-06T02:34:33.004" v="286" actId="20577"/>
          <ac:spMkLst>
            <pc:docMk/>
            <pc:sldMk cId="1249100243" sldId="270"/>
            <ac:spMk id="5" creationId="{00000000-0000-0000-0000-000000000000}"/>
          </ac:spMkLst>
        </pc:spChg>
        <pc:graphicFrameChg chg="modGraphic">
          <ac:chgData name="Glynis Protheroe" userId="2a1fe948-e45b-47ee-bb49-a1d106faaf35" providerId="ADAL" clId="{A1FE673B-B13D-49BB-979D-8053F893AE79}" dt="2021-09-06T02:13:51.430" v="208" actId="20577"/>
          <ac:graphicFrameMkLst>
            <pc:docMk/>
            <pc:sldMk cId="1249100243" sldId="270"/>
            <ac:graphicFrameMk id="2" creationId="{00000000-0000-0000-0000-000000000000}"/>
          </ac:graphicFrameMkLst>
        </pc:graphicFrameChg>
      </pc:sldChg>
      <pc:sldChg chg="addSp delSp modSp add mod">
        <pc:chgData name="Glynis Protheroe" userId="2a1fe948-e45b-47ee-bb49-a1d106faaf35" providerId="ADAL" clId="{A1FE673B-B13D-49BB-979D-8053F893AE79}" dt="2021-09-06T02:33:36.706" v="273" actId="1076"/>
        <pc:sldMkLst>
          <pc:docMk/>
          <pc:sldMk cId="4170154546" sldId="271"/>
        </pc:sldMkLst>
        <pc:spChg chg="add mod">
          <ac:chgData name="Glynis Protheroe" userId="2a1fe948-e45b-47ee-bb49-a1d106faaf35" providerId="ADAL" clId="{A1FE673B-B13D-49BB-979D-8053F893AE79}" dt="2021-09-06T02:33:36.706" v="273" actId="1076"/>
          <ac:spMkLst>
            <pc:docMk/>
            <pc:sldMk cId="4170154546" sldId="271"/>
            <ac:spMk id="15" creationId="{4D1B9616-6FEE-4760-A92F-E2FDC1E9792E}"/>
          </ac:spMkLst>
        </pc:spChg>
        <pc:picChg chg="del">
          <ac:chgData name="Glynis Protheroe" userId="2a1fe948-e45b-47ee-bb49-a1d106faaf35" providerId="ADAL" clId="{A1FE673B-B13D-49BB-979D-8053F893AE79}" dt="2021-09-06T02:28:26.711" v="252" actId="478"/>
          <ac:picMkLst>
            <pc:docMk/>
            <pc:sldMk cId="4170154546" sldId="271"/>
            <ac:picMk id="5" creationId="{8263FE02-C382-40AC-9385-DF31EB7B159A}"/>
          </ac:picMkLst>
        </pc:picChg>
        <pc:picChg chg="add del mod">
          <ac:chgData name="Glynis Protheroe" userId="2a1fe948-e45b-47ee-bb49-a1d106faaf35" providerId="ADAL" clId="{A1FE673B-B13D-49BB-979D-8053F893AE79}" dt="2021-09-06T02:30:34.252" v="256" actId="478"/>
          <ac:picMkLst>
            <pc:docMk/>
            <pc:sldMk cId="4170154546" sldId="271"/>
            <ac:picMk id="9" creationId="{195AC3A1-2CB6-4DC9-B5B1-17983A29FD1B}"/>
          </ac:picMkLst>
        </pc:picChg>
        <pc:picChg chg="add mod ord">
          <ac:chgData name="Glynis Protheroe" userId="2a1fe948-e45b-47ee-bb49-a1d106faaf35" providerId="ADAL" clId="{A1FE673B-B13D-49BB-979D-8053F893AE79}" dt="2021-09-06T02:33:03.441" v="270" actId="166"/>
          <ac:picMkLst>
            <pc:docMk/>
            <pc:sldMk cId="4170154546" sldId="271"/>
            <ac:picMk id="11" creationId="{D7A1444A-D709-4BCB-8DDA-B569C91E6238}"/>
          </ac:picMkLst>
        </pc:picChg>
        <pc:picChg chg="del">
          <ac:chgData name="Glynis Protheroe" userId="2a1fe948-e45b-47ee-bb49-a1d106faaf35" providerId="ADAL" clId="{A1FE673B-B13D-49BB-979D-8053F893AE79}" dt="2021-09-06T02:28:31.570" v="253" actId="478"/>
          <ac:picMkLst>
            <pc:docMk/>
            <pc:sldMk cId="4170154546" sldId="271"/>
            <ac:picMk id="12" creationId="{145924DA-883F-4B08-9292-BA8B8409EF86}"/>
          </ac:picMkLst>
        </pc:picChg>
        <pc:picChg chg="add mod ord">
          <ac:chgData name="Glynis Protheroe" userId="2a1fe948-e45b-47ee-bb49-a1d106faaf35" providerId="ADAL" clId="{A1FE673B-B13D-49BB-979D-8053F893AE79}" dt="2021-09-06T02:32:57.747" v="269" actId="166"/>
          <ac:picMkLst>
            <pc:docMk/>
            <pc:sldMk cId="4170154546" sldId="271"/>
            <ac:picMk id="14" creationId="{0FE3487D-9076-4050-A5E1-F052CBB4AA98}"/>
          </ac:picMkLst>
        </pc:picChg>
        <pc:cxnChg chg="ord">
          <ac:chgData name="Glynis Protheroe" userId="2a1fe948-e45b-47ee-bb49-a1d106faaf35" providerId="ADAL" clId="{A1FE673B-B13D-49BB-979D-8053F893AE79}" dt="2021-09-06T02:33:14.354" v="271" actId="166"/>
          <ac:cxnSpMkLst>
            <pc:docMk/>
            <pc:sldMk cId="4170154546" sldId="271"/>
            <ac:cxnSpMk id="4" creationId="{4212923B-4DA0-4B98-AEE9-D0276AAD4A85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9992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12B8C-E35C-4258-BB04-E8DA45A10A92}" type="datetimeFigureOut">
              <a:rPr lang="en-NZ" smtClean="0"/>
              <a:t>6/09/2021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9992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B6219-019A-45F8-B39F-732BAEFC354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46306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2T08:06:31.9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10591 0 0,'0'0'944'0'0,"0"0"-752"0"0,0 0-192 0 0,0 0 0 0 0,0 0-920 0 0,0 0-216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9992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756F5-79D5-407F-A803-7E827EECC1E9}" type="datetimeFigureOut">
              <a:rPr lang="en-NZ" smtClean="0"/>
              <a:t>6/09/2021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934" y="3275965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CC16D-CE0B-44A6-8438-C4605A9C08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6801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F95D-01F4-4A0B-8E7A-96EB2C9F0D6B}" type="datetimeFigureOut">
              <a:rPr lang="en-NZ" smtClean="0"/>
              <a:t>6/09/2021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5ECF-8F00-4CE4-849E-2D93A05257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928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F95D-01F4-4A0B-8E7A-96EB2C9F0D6B}" type="datetimeFigureOut">
              <a:rPr lang="en-NZ" smtClean="0"/>
              <a:t>6/09/2021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5ECF-8F00-4CE4-849E-2D93A05257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1279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F95D-01F4-4A0B-8E7A-96EB2C9F0D6B}" type="datetimeFigureOut">
              <a:rPr lang="en-NZ" smtClean="0"/>
              <a:t>6/09/2021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5ECF-8F00-4CE4-849E-2D93A05257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0117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F95D-01F4-4A0B-8E7A-96EB2C9F0D6B}" type="datetimeFigureOut">
              <a:rPr lang="en-NZ" smtClean="0"/>
              <a:t>6/09/2021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5ECF-8F00-4CE4-849E-2D93A05257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543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F95D-01F4-4A0B-8E7A-96EB2C9F0D6B}" type="datetimeFigureOut">
              <a:rPr lang="en-NZ" smtClean="0"/>
              <a:t>6/09/2021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5ECF-8F00-4CE4-849E-2D93A05257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9593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F95D-01F4-4A0B-8E7A-96EB2C9F0D6B}" type="datetimeFigureOut">
              <a:rPr lang="en-NZ" smtClean="0"/>
              <a:t>6/09/2021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5ECF-8F00-4CE4-849E-2D93A05257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211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F95D-01F4-4A0B-8E7A-96EB2C9F0D6B}" type="datetimeFigureOut">
              <a:rPr lang="en-NZ" smtClean="0"/>
              <a:t>6/09/2021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5ECF-8F00-4CE4-849E-2D93A05257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084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F95D-01F4-4A0B-8E7A-96EB2C9F0D6B}" type="datetimeFigureOut">
              <a:rPr lang="en-NZ" smtClean="0"/>
              <a:t>6/09/2021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5ECF-8F00-4CE4-849E-2D93A05257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293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F95D-01F4-4A0B-8E7A-96EB2C9F0D6B}" type="datetimeFigureOut">
              <a:rPr lang="en-NZ" smtClean="0"/>
              <a:t>6/09/2021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5ECF-8F00-4CE4-849E-2D93A05257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071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F95D-01F4-4A0B-8E7A-96EB2C9F0D6B}" type="datetimeFigureOut">
              <a:rPr lang="en-NZ" smtClean="0"/>
              <a:t>6/09/2021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5ECF-8F00-4CE4-849E-2D93A05257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86946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F95D-01F4-4A0B-8E7A-96EB2C9F0D6B}" type="datetimeFigureOut">
              <a:rPr lang="en-NZ" smtClean="0"/>
              <a:t>6/09/2021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5ECF-8F00-4CE4-849E-2D93A05257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20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8F95D-01F4-4A0B-8E7A-96EB2C9F0D6B}" type="datetimeFigureOut">
              <a:rPr lang="en-NZ" smtClean="0"/>
              <a:t>6/09/2021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C5ECF-8F00-4CE4-849E-2D93A05257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957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83139"/>
            <a:ext cx="12192000" cy="97155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NZ" dirty="0"/>
              <a:t>				</a:t>
            </a:r>
          </a:p>
          <a:p>
            <a:r>
              <a:rPr lang="en-NZ" dirty="0">
                <a:solidFill>
                  <a:schemeClr val="bg1"/>
                </a:solidFill>
              </a:rPr>
              <a:t>										www.elim.school.nz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83139"/>
            <a:ext cx="4286250" cy="971550"/>
          </a:xfrm>
          <a:prstGeom prst="rect">
            <a:avLst/>
          </a:prstGeom>
        </p:spPr>
      </p:pic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833161" y="599641"/>
            <a:ext cx="2880440" cy="5283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dern Love" panose="04090805081005020601" pitchFamily="82" charset="0"/>
                <a:ea typeface="Calibri" panose="020F0502020204030204" pitchFamily="34" charset="0"/>
                <a:cs typeface="Calibri" panose="020F0502020204030204" pitchFamily="34" charset="0"/>
              </a:rPr>
              <a:t>Year 11	  </a:t>
            </a:r>
            <a:r>
              <a:rPr kumimoji="0" lang="en-NZ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dern Love" panose="04090805081005020601" pitchFamily="82" charset="0"/>
                <a:ea typeface="Calibri" panose="020F0502020204030204" pitchFamily="34" charset="0"/>
                <a:cs typeface="Calibri" panose="020F0502020204030204" pitchFamily="34" charset="0"/>
              </a:rPr>
              <a:t>2022</a:t>
            </a:r>
            <a:r>
              <a:rPr kumimoji="0" lang="en-NZ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  <a:endParaRPr kumimoji="0" lang="en-NZ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tabLst/>
            </a:pPr>
            <a:r>
              <a:rPr kumimoji="0" lang="en-NZ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Choose your course by logging into the parent/ </a:t>
            </a:r>
            <a:r>
              <a:rPr lang="en-NZ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 portal and selecting “course selection” from the menu bar.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Choose your options and remember to save once your selection has been made.</a:t>
            </a:r>
          </a:p>
          <a:p>
            <a:pPr lvl="0" defTabSz="914400">
              <a:spcAft>
                <a:spcPts val="400"/>
              </a:spcAft>
            </a:pPr>
            <a:r>
              <a:rPr lang="en-NZ" dirty="0">
                <a:latin typeface="Calibri" panose="020F0502020204030204" pitchFamily="34" charset="0"/>
                <a:cs typeface="Calibri" panose="020F0502020204030204" pitchFamily="34" charset="0"/>
              </a:rPr>
              <a:t>You must choose your options by </a:t>
            </a:r>
            <a:r>
              <a:rPr lang="en-NZ" b="1" dirty="0">
                <a:latin typeface="Calibri" panose="020F0502020204030204" pitchFamily="34" charset="0"/>
                <a:cs typeface="Calibri" panose="020F0502020204030204" pitchFamily="34" charset="0"/>
              </a:rPr>
              <a:t>Friday, 24 September 2021.</a:t>
            </a:r>
            <a:endParaRPr kumimoji="0" lang="en-NZ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tabLst/>
            </a:pPr>
            <a:endParaRPr kumimoji="0" lang="en-NZ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NZ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Choose 5 subjects (one from each option line) which </a:t>
            </a:r>
            <a:r>
              <a:rPr kumimoji="0" lang="en-NZ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must include English, Mathematics and Science.</a:t>
            </a:r>
            <a:endParaRPr kumimoji="0" lang="en-NZ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960408"/>
              </p:ext>
            </p:extLst>
          </p:nvPr>
        </p:nvGraphicFramePr>
        <p:xfrm>
          <a:off x="4546762" y="535268"/>
          <a:ext cx="7244452" cy="492119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104452">
                  <a:extLst>
                    <a:ext uri="{9D8B030D-6E8A-4147-A177-3AD203B41FA5}">
                      <a16:colId xmlns:a16="http://schemas.microsoft.com/office/drawing/2014/main" val="295274050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77793677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405653906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157626914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73127228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978483376"/>
                    </a:ext>
                  </a:extLst>
                </a:gridCol>
              </a:tblGrid>
              <a:tr h="241190">
                <a:tc>
                  <a:txBody>
                    <a:bodyPr/>
                    <a:lstStyle/>
                    <a:p>
                      <a:pPr marL="6477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SUBJECT Level </a:t>
                      </a: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LINE</a:t>
                      </a:r>
                      <a:r>
                        <a:rPr lang="en-US" sz="1400" spc="-1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LINE</a:t>
                      </a:r>
                      <a:r>
                        <a:rPr lang="en-US" sz="1400" spc="-1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LINE</a:t>
                      </a:r>
                      <a:r>
                        <a:rPr lang="en-US" sz="1400" spc="-1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LINE</a:t>
                      </a:r>
                      <a:r>
                        <a:rPr lang="en-US" sz="1400" spc="-1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LINE</a:t>
                      </a:r>
                      <a:r>
                        <a:rPr lang="en-US" sz="1400" spc="-1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615148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Accounting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>
                          <a:effectLst/>
                        </a:rPr>
                        <a:t>11ACC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8374402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Chinese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11CHN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879588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Design and Visual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spc="-5" dirty="0">
                          <a:effectLst/>
                        </a:rPr>
                        <a:t>Communication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11DVC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009537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Digital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spc="-5" dirty="0">
                          <a:effectLst/>
                        </a:rPr>
                        <a:t>Technologies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>
                          <a:effectLst/>
                        </a:rPr>
                        <a:t>11DT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6192804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Economics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>
                          <a:effectLst/>
                        </a:rPr>
                        <a:t>11ECO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306503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English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11ENG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11ENG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11ENG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>
                          <a:effectLst/>
                        </a:rPr>
                        <a:t>11ENG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1868996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English Alternative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 11ENGa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2652604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Geography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11GEO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256772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History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 11HIS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9180899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Mathematics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 11MAT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11MAT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11MAT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9528946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Mathematics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spc="-5" dirty="0">
                          <a:effectLst/>
                        </a:rPr>
                        <a:t>Alternative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11MATa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1712324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Music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11MUS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90962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64770" algn="l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Physical</a:t>
                      </a:r>
                      <a:r>
                        <a:rPr lang="en-US" sz="1400" spc="-15" dirty="0">
                          <a:effectLst/>
                        </a:rPr>
                        <a:t> </a:t>
                      </a:r>
                      <a:r>
                        <a:rPr lang="en-US" sz="1400" spc="-5" dirty="0">
                          <a:effectLst/>
                        </a:rPr>
                        <a:t>Education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11PE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655569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64770" algn="l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Science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400" spc="-5">
                          <a:effectLst/>
                        </a:rPr>
                        <a:t>11SCI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11SCI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11SCI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11SCI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57028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Visual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spc="-5" dirty="0">
                          <a:effectLst/>
                        </a:rPr>
                        <a:t>Arts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spc="-5" dirty="0">
                          <a:effectLst/>
                        </a:rPr>
                        <a:t>(design)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11ARTd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337442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Visual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spc="-5" dirty="0">
                          <a:effectLst/>
                        </a:rPr>
                        <a:t>Arts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spc="-5" dirty="0">
                          <a:effectLst/>
                        </a:rPr>
                        <a:t>(painting)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11ARTp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662355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Level</a:t>
                      </a:r>
                      <a:r>
                        <a:rPr lang="en-US" sz="1400" spc="-15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2</a:t>
                      </a:r>
                      <a:r>
                        <a:rPr lang="en-US" sz="1400" spc="-10" dirty="0">
                          <a:effectLst/>
                        </a:rPr>
                        <a:t> </a:t>
                      </a:r>
                      <a:r>
                        <a:rPr lang="en-US" sz="1400" spc="-5" dirty="0">
                          <a:effectLst/>
                        </a:rPr>
                        <a:t>Mathematics (prior</a:t>
                      </a:r>
                      <a:r>
                        <a:rPr lang="en-US" sz="1400" spc="-10" dirty="0">
                          <a:effectLst/>
                        </a:rPr>
                        <a:t> </a:t>
                      </a:r>
                      <a:r>
                        <a:rPr lang="en-US" sz="1400" spc="-5" dirty="0">
                          <a:effectLst/>
                        </a:rPr>
                        <a:t>approval</a:t>
                      </a:r>
                      <a:r>
                        <a:rPr lang="en-US" sz="1400" spc="-10" dirty="0">
                          <a:effectLst/>
                        </a:rPr>
                        <a:t> </a:t>
                      </a:r>
                      <a:r>
                        <a:rPr lang="en-US" sz="1400" spc="-5" dirty="0">
                          <a:effectLst/>
                        </a:rPr>
                        <a:t>required)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12MAT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12MAT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12MAT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12MAT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0522503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6477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Correspondence: (subject</a:t>
                      </a:r>
                      <a:r>
                        <a:rPr lang="en-US" sz="1400" spc="-10" dirty="0">
                          <a:effectLst/>
                        </a:rPr>
                        <a:t> </a:t>
                      </a:r>
                      <a:r>
                        <a:rPr lang="en-US" sz="1400" spc="-5" dirty="0">
                          <a:effectLst/>
                        </a:rPr>
                        <a:t>to</a:t>
                      </a:r>
                      <a:r>
                        <a:rPr lang="en-US" sz="1400" spc="5" dirty="0">
                          <a:effectLst/>
                        </a:rPr>
                        <a:t> </a:t>
                      </a:r>
                      <a:r>
                        <a:rPr lang="en-US" sz="1400" spc="-5" dirty="0">
                          <a:effectLst/>
                        </a:rPr>
                        <a:t>approval)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82500668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F402884-4167-4C88-ADA7-5C913E6040DE}"/>
                  </a:ext>
                </a:extLst>
              </p14:cNvPr>
              <p14:cNvContentPartPr/>
              <p14:nvPr/>
            </p14:nvContentPartPr>
            <p14:xfrm>
              <a:off x="10506845" y="2684922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F402884-4167-4C88-ADA7-5C913E6040D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497845" y="267592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6611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83139"/>
            <a:ext cx="12192000" cy="97155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NZ" dirty="0"/>
              <a:t>				</a:t>
            </a:r>
          </a:p>
          <a:p>
            <a:r>
              <a:rPr lang="en-NZ" dirty="0">
                <a:solidFill>
                  <a:schemeClr val="bg1"/>
                </a:solidFill>
              </a:rPr>
              <a:t>										www.elim.school.nz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83139"/>
            <a:ext cx="4286250" cy="971550"/>
          </a:xfrm>
          <a:prstGeom prst="rect">
            <a:avLst/>
          </a:prstGeom>
        </p:spPr>
      </p:pic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831630" y="611096"/>
            <a:ext cx="2880440" cy="5006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dern Love" panose="04090805081005020601" pitchFamily="82" charset="0"/>
                <a:ea typeface="Calibri" panose="020F0502020204030204" pitchFamily="34" charset="0"/>
                <a:cs typeface="Calibri" panose="020F0502020204030204" pitchFamily="34" charset="0"/>
              </a:rPr>
              <a:t>Year 12	  </a:t>
            </a:r>
            <a:r>
              <a:rPr kumimoji="0" lang="en-NZ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dern Love" panose="04090805081005020601" pitchFamily="82" charset="0"/>
                <a:ea typeface="Calibri" panose="020F0502020204030204" pitchFamily="34" charset="0"/>
                <a:cs typeface="Calibri" panose="020F0502020204030204" pitchFamily="34" charset="0"/>
              </a:rPr>
              <a:t>2022</a:t>
            </a:r>
            <a:r>
              <a:rPr kumimoji="0" lang="en-NZ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  <a:endParaRPr kumimoji="0" lang="en-NZ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tabLst/>
            </a:pPr>
            <a:r>
              <a:rPr kumimoji="0" lang="en-NZ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Choose your course by logging into the parent/ </a:t>
            </a:r>
            <a:r>
              <a:rPr lang="en-NZ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 portal and selecting “course selection” from the menu bar.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Choose your options and remember to save once your selection has been made.</a:t>
            </a:r>
            <a:endParaRPr kumimoji="0" lang="en-NZ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Aft>
                <a:spcPts val="400"/>
              </a:spcAft>
            </a:pPr>
            <a:r>
              <a:rPr lang="en-NZ" dirty="0">
                <a:latin typeface="Calibri" panose="020F0502020204030204" pitchFamily="34" charset="0"/>
                <a:cs typeface="Calibri" panose="020F0502020204030204" pitchFamily="34" charset="0"/>
              </a:rPr>
              <a:t>You must choose your options by </a:t>
            </a:r>
            <a:r>
              <a:rPr lang="en-NZ" b="1" dirty="0">
                <a:latin typeface="Calibri" panose="020F0502020204030204" pitchFamily="34" charset="0"/>
                <a:cs typeface="Calibri" panose="020F0502020204030204" pitchFamily="34" charset="0"/>
              </a:rPr>
              <a:t>Friday, 24 September 2021.</a:t>
            </a:r>
            <a:endParaRPr lang="en-NZ" alt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defTabSz="914400">
              <a:spcAft>
                <a:spcPts val="400"/>
              </a:spcAft>
            </a:pPr>
            <a:endParaRPr kumimoji="0" lang="en-NZ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N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English is compulsory and mathematics is strongly recommended.</a:t>
            </a:r>
            <a:endParaRPr lang="en-N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079838"/>
              </p:ext>
            </p:extLst>
          </p:nvPr>
        </p:nvGraphicFramePr>
        <p:xfrm>
          <a:off x="4543700" y="397186"/>
          <a:ext cx="6863731" cy="534817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429512">
                  <a:extLst>
                    <a:ext uri="{9D8B030D-6E8A-4147-A177-3AD203B41FA5}">
                      <a16:colId xmlns:a16="http://schemas.microsoft.com/office/drawing/2014/main" val="3552131935"/>
                    </a:ext>
                  </a:extLst>
                </a:gridCol>
                <a:gridCol w="686171">
                  <a:extLst>
                    <a:ext uri="{9D8B030D-6E8A-4147-A177-3AD203B41FA5}">
                      <a16:colId xmlns:a16="http://schemas.microsoft.com/office/drawing/2014/main" val="149923520"/>
                    </a:ext>
                  </a:extLst>
                </a:gridCol>
                <a:gridCol w="686171">
                  <a:extLst>
                    <a:ext uri="{9D8B030D-6E8A-4147-A177-3AD203B41FA5}">
                      <a16:colId xmlns:a16="http://schemas.microsoft.com/office/drawing/2014/main" val="681240010"/>
                    </a:ext>
                  </a:extLst>
                </a:gridCol>
                <a:gridCol w="686171">
                  <a:extLst>
                    <a:ext uri="{9D8B030D-6E8A-4147-A177-3AD203B41FA5}">
                      <a16:colId xmlns:a16="http://schemas.microsoft.com/office/drawing/2014/main" val="3721432108"/>
                    </a:ext>
                  </a:extLst>
                </a:gridCol>
                <a:gridCol w="686171">
                  <a:extLst>
                    <a:ext uri="{9D8B030D-6E8A-4147-A177-3AD203B41FA5}">
                      <a16:colId xmlns:a16="http://schemas.microsoft.com/office/drawing/2014/main" val="2235755952"/>
                    </a:ext>
                  </a:extLst>
                </a:gridCol>
                <a:gridCol w="689535">
                  <a:extLst>
                    <a:ext uri="{9D8B030D-6E8A-4147-A177-3AD203B41FA5}">
                      <a16:colId xmlns:a16="http://schemas.microsoft.com/office/drawing/2014/main" val="2997336773"/>
                    </a:ext>
                  </a:extLst>
                </a:gridCol>
              </a:tblGrid>
              <a:tr h="196905">
                <a:tc>
                  <a:txBody>
                    <a:bodyPr/>
                    <a:lstStyle/>
                    <a:p>
                      <a:pPr marL="6477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SUBJECT Level </a:t>
                      </a: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LINE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LINE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LINE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LINE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LINE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51929786"/>
                  </a:ext>
                </a:extLst>
              </a:tr>
              <a:tr h="196905"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Accounting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12ACC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64678560"/>
                  </a:ext>
                </a:extLst>
              </a:tr>
              <a:tr h="196905"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 History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12ARH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85294730"/>
                  </a:ext>
                </a:extLst>
              </a:tr>
              <a:tr h="196905">
                <a:tc>
                  <a:txBody>
                    <a:bodyPr/>
                    <a:lstStyle/>
                    <a:p>
                      <a:pPr marL="6477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Biology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12BIO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12BIO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89252340"/>
                  </a:ext>
                </a:extLst>
              </a:tr>
              <a:tr h="196905">
                <a:tc>
                  <a:txBody>
                    <a:bodyPr/>
                    <a:lstStyle/>
                    <a:p>
                      <a:pPr marL="6477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Chemistry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12CHE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12CHE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8467776"/>
                  </a:ext>
                </a:extLst>
              </a:tr>
              <a:tr h="196905">
                <a:tc>
                  <a:txBody>
                    <a:bodyPr/>
                    <a:lstStyle/>
                    <a:p>
                      <a:pPr marL="6477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Chinese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12CHN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7627098"/>
                  </a:ext>
                </a:extLst>
              </a:tr>
              <a:tr h="196905">
                <a:tc>
                  <a:txBody>
                    <a:bodyPr/>
                    <a:lstStyle/>
                    <a:p>
                      <a:pPr marL="6477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Design and Visual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Communication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12DVC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93321219"/>
                  </a:ext>
                </a:extLst>
              </a:tr>
              <a:tr h="196905">
                <a:tc>
                  <a:txBody>
                    <a:bodyPr/>
                    <a:lstStyle/>
                    <a:p>
                      <a:pPr marL="6477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Digital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Technologies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12DT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0347311"/>
                  </a:ext>
                </a:extLst>
              </a:tr>
              <a:tr h="196905">
                <a:tc>
                  <a:txBody>
                    <a:bodyPr/>
                    <a:lstStyle/>
                    <a:p>
                      <a:pPr marL="6477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Economics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12ECO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59624303"/>
                  </a:ext>
                </a:extLst>
              </a:tr>
              <a:tr h="196905">
                <a:tc>
                  <a:txBody>
                    <a:bodyPr/>
                    <a:lstStyle/>
                    <a:p>
                      <a:pPr marL="6477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English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12ENG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12ENG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12ENG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12ENG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5540968"/>
                  </a:ext>
                </a:extLst>
              </a:tr>
              <a:tr h="196905">
                <a:tc>
                  <a:txBody>
                    <a:bodyPr/>
                    <a:lstStyle/>
                    <a:p>
                      <a:pPr marL="6477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English Alternative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12ENGa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12ENGa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87545477"/>
                  </a:ext>
                </a:extLst>
              </a:tr>
              <a:tr h="196905">
                <a:tc>
                  <a:txBody>
                    <a:bodyPr/>
                    <a:lstStyle/>
                    <a:p>
                      <a:pPr marL="6477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Financial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Literacy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12FIN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39920003"/>
                  </a:ext>
                </a:extLst>
              </a:tr>
              <a:tr h="196905">
                <a:tc>
                  <a:txBody>
                    <a:bodyPr/>
                    <a:lstStyle/>
                    <a:p>
                      <a:pPr marL="6477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Geography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12GEO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91805770"/>
                  </a:ext>
                </a:extLst>
              </a:tr>
              <a:tr h="196905">
                <a:tc>
                  <a:txBody>
                    <a:bodyPr/>
                    <a:lstStyle/>
                    <a:p>
                      <a:pPr marL="6477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History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12HIS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05004071"/>
                  </a:ext>
                </a:extLst>
              </a:tr>
              <a:tr h="196905">
                <a:tc>
                  <a:txBody>
                    <a:bodyPr/>
                    <a:lstStyle/>
                    <a:p>
                      <a:pPr marL="6477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Mathematics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12MAT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12MAT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12MAT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12MAT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58424502"/>
                  </a:ext>
                </a:extLst>
              </a:tr>
              <a:tr h="196905"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Mathematics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Alternative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12MATa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83291708"/>
                  </a:ext>
                </a:extLst>
              </a:tr>
              <a:tr h="196905"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Music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12MUS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36284179"/>
                  </a:ext>
                </a:extLst>
              </a:tr>
              <a:tr h="196905"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Outdoor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Education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12OED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5259423"/>
                  </a:ext>
                </a:extLst>
              </a:tr>
              <a:tr h="196905">
                <a:tc>
                  <a:txBody>
                    <a:bodyPr/>
                    <a:lstStyle/>
                    <a:p>
                      <a:pPr marL="6477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Physical</a:t>
                      </a:r>
                      <a:r>
                        <a:rPr lang="en-US" sz="1200" spc="-15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Education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12PE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0954787"/>
                  </a:ext>
                </a:extLst>
              </a:tr>
              <a:tr h="196905">
                <a:tc>
                  <a:txBody>
                    <a:bodyPr/>
                    <a:lstStyle/>
                    <a:p>
                      <a:pPr marL="6477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Physics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12PHY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12PHY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87799050"/>
                  </a:ext>
                </a:extLst>
              </a:tr>
              <a:tr h="196905">
                <a:tc>
                  <a:txBody>
                    <a:bodyPr/>
                    <a:lstStyle/>
                    <a:p>
                      <a:pPr marL="6477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Travel</a:t>
                      </a:r>
                      <a:r>
                        <a:rPr lang="en-US" sz="1200" spc="-15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and Tourism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 12TRV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1969637"/>
                  </a:ext>
                </a:extLst>
              </a:tr>
              <a:tr h="196905">
                <a:tc>
                  <a:txBody>
                    <a:bodyPr/>
                    <a:lstStyle/>
                    <a:p>
                      <a:pPr marL="6477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Visual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Arts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(painting)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12ARTp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27811384"/>
                  </a:ext>
                </a:extLst>
              </a:tr>
              <a:tr h="196905">
                <a:tc>
                  <a:txBody>
                    <a:bodyPr/>
                    <a:lstStyle/>
                    <a:p>
                      <a:pPr marL="6477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Visual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Arts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(design)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12ARTd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9176823"/>
                  </a:ext>
                </a:extLst>
              </a:tr>
              <a:tr h="219171">
                <a:tc>
                  <a:txBody>
                    <a:bodyPr/>
                    <a:lstStyle/>
                    <a:p>
                      <a:pPr marL="6477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Visual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Arts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(photography)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12ARTph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8409082"/>
                  </a:ext>
                </a:extLst>
              </a:tr>
              <a:tr h="383809">
                <a:tc>
                  <a:txBody>
                    <a:bodyPr/>
                    <a:lstStyle/>
                    <a:p>
                      <a:pPr marL="64770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Additional</a:t>
                      </a:r>
                      <a:r>
                        <a:rPr lang="en-US" sz="1200" spc="-10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Programmes:</a:t>
                      </a:r>
                      <a:endParaRPr lang="en-NZ" sz="1200" dirty="0">
                        <a:effectLst/>
                      </a:endParaRPr>
                    </a:p>
                    <a:p>
                      <a:pPr marL="236220" indent="-171450">
                        <a:lnSpc>
                          <a:spcPts val="1215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Gateway</a:t>
                      </a:r>
                      <a:r>
                        <a:rPr lang="en-US" sz="1200" spc="-4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(L2)</a:t>
                      </a:r>
                      <a:r>
                        <a:rPr lang="en-US" sz="1200" spc="-3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(Subject</a:t>
                      </a:r>
                      <a:r>
                        <a:rPr lang="en-US" sz="1200" spc="-3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to</a:t>
                      </a:r>
                      <a:r>
                        <a:rPr lang="en-US" sz="1200" spc="-3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approval)</a:t>
                      </a:r>
                      <a:endParaRPr lang="en-NZ" sz="12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</a:endParaRPr>
                    </a:p>
                    <a:p>
                      <a:pPr marL="62865">
                        <a:spcAft>
                          <a:spcPts val="0"/>
                        </a:spcAft>
                      </a:pP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0687827"/>
                  </a:ext>
                </a:extLst>
              </a:tr>
              <a:tr h="216379">
                <a:tc>
                  <a:txBody>
                    <a:bodyPr/>
                    <a:lstStyle/>
                    <a:p>
                      <a:pPr marL="6477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Correspondence: </a:t>
                      </a:r>
                      <a:r>
                        <a:rPr lang="en-US" sz="1200" b="0" spc="-5" dirty="0">
                          <a:effectLst/>
                        </a:rPr>
                        <a:t>(Subject</a:t>
                      </a:r>
                      <a:r>
                        <a:rPr lang="en-US" sz="1200" b="0" spc="-10" dirty="0">
                          <a:effectLst/>
                        </a:rPr>
                        <a:t> </a:t>
                      </a:r>
                      <a:r>
                        <a:rPr lang="en-US" sz="1200" b="0" spc="-5" dirty="0">
                          <a:effectLst/>
                        </a:rPr>
                        <a:t>to</a:t>
                      </a:r>
                      <a:r>
                        <a:rPr lang="en-US" sz="1200" b="0" spc="5" dirty="0">
                          <a:effectLst/>
                        </a:rPr>
                        <a:t> </a:t>
                      </a:r>
                      <a:r>
                        <a:rPr lang="en-US" sz="1200" b="0" spc="-5" dirty="0">
                          <a:effectLst/>
                        </a:rPr>
                        <a:t>Approval)</a:t>
                      </a:r>
                      <a:endParaRPr lang="en-N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25363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160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83139"/>
            <a:ext cx="12192000" cy="97155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NZ" dirty="0"/>
              <a:t>				</a:t>
            </a:r>
          </a:p>
          <a:p>
            <a:r>
              <a:rPr lang="en-NZ" dirty="0">
                <a:solidFill>
                  <a:schemeClr val="bg1"/>
                </a:solidFill>
              </a:rPr>
              <a:t>										www.elim.school.nz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83139"/>
            <a:ext cx="4286250" cy="971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6208" y="587196"/>
            <a:ext cx="2884766" cy="5406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ts val="400"/>
              </a:spcAft>
            </a:pPr>
            <a:r>
              <a:rPr lang="en-NZ" sz="2000" b="1" dirty="0">
                <a:latin typeface="Modern Love" panose="04090805081005020601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r>
              <a:rPr lang="en-NZ" sz="2000" b="1">
                <a:latin typeface="Modern Love" panose="04090805081005020601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13   </a:t>
            </a:r>
            <a:r>
              <a:rPr lang="en-NZ" sz="2000">
                <a:latin typeface="Modern Love" panose="04090805081005020601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2022</a:t>
            </a:r>
            <a:endParaRPr lang="en-NZ" sz="2000" dirty="0">
              <a:latin typeface="Modern Love" panose="04090805081005020601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ts val="400"/>
              </a:spcAft>
            </a:pPr>
            <a:endParaRPr lang="en-NZ" dirty="0"/>
          </a:p>
          <a:p>
            <a:pPr lvl="0" defTabSz="914400" eaLnBrk="0" fontAlgn="base" hangingPunct="0">
              <a:spcBef>
                <a:spcPct val="0"/>
              </a:spcBef>
              <a:spcAft>
                <a:spcPts val="400"/>
              </a:spcAft>
            </a:pPr>
            <a:r>
              <a:rPr lang="en-NZ" altLang="en-US" dirty="0">
                <a:ea typeface="Calibri" panose="020F0502020204030204" pitchFamily="34" charset="0"/>
                <a:cs typeface="Arial" panose="020B0604020202020204" pitchFamily="34" charset="0"/>
              </a:rPr>
              <a:t>Choose your course by logging into the parent/ student portal and selecting “course selection” from the menu bar.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ts val="400"/>
              </a:spcAft>
            </a:pPr>
            <a:r>
              <a:rPr lang="en-US" altLang="en-US" dirty="0">
                <a:ea typeface="Calibri" panose="020F0502020204030204" pitchFamily="34" charset="0"/>
                <a:cs typeface="Arial" panose="020B0604020202020204" pitchFamily="34" charset="0"/>
              </a:rPr>
              <a:t>Choose your options and remember to save once your selection has been made.</a:t>
            </a:r>
            <a:endParaRPr lang="en-NZ" alt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400"/>
              </a:spcAft>
            </a:pPr>
            <a:r>
              <a:rPr lang="en-NZ" dirty="0">
                <a:cs typeface="Calibri" panose="020F0502020204030204" pitchFamily="34" charset="0"/>
              </a:rPr>
              <a:t>You must choose your options by </a:t>
            </a:r>
            <a:r>
              <a:rPr lang="en-NZ" b="1" dirty="0">
                <a:latin typeface="Calibri" panose="020F0502020204030204" pitchFamily="34" charset="0"/>
                <a:cs typeface="Calibri" panose="020F0502020204030204" pitchFamily="34" charset="0"/>
              </a:rPr>
              <a:t>Friday, 24 September 2021</a:t>
            </a:r>
            <a:r>
              <a:rPr lang="en-NZ" b="1" dirty="0">
                <a:cs typeface="Calibri" panose="020F0502020204030204" pitchFamily="34" charset="0"/>
              </a:rPr>
              <a:t>.</a:t>
            </a:r>
            <a:endParaRPr lang="en-NZ" altLang="en-US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en-N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400"/>
              </a:spcAft>
            </a:pPr>
            <a:r>
              <a:rPr lang="en-NZ" dirty="0">
                <a:ea typeface="Calibri" panose="020F0502020204030204" pitchFamily="34" charset="0"/>
                <a:cs typeface="Times New Roman" panose="02020603050405020304" pitchFamily="18" charset="0"/>
              </a:rPr>
              <a:t>Choose your course by selecting ONE subject in each column.</a:t>
            </a:r>
          </a:p>
          <a:p>
            <a:pPr>
              <a:spcAft>
                <a:spcPts val="400"/>
              </a:spcAft>
            </a:pPr>
            <a:endParaRPr lang="en-N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324654"/>
              </p:ext>
            </p:extLst>
          </p:nvPr>
        </p:nvGraphicFramePr>
        <p:xfrm>
          <a:off x="4417182" y="502974"/>
          <a:ext cx="7204346" cy="557505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244346">
                  <a:extLst>
                    <a:ext uri="{9D8B030D-6E8A-4147-A177-3AD203B41FA5}">
                      <a16:colId xmlns:a16="http://schemas.microsoft.com/office/drawing/2014/main" val="323753119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73024311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619493524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76053385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138380743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397956231"/>
                    </a:ext>
                  </a:extLst>
                </a:gridCol>
              </a:tblGrid>
              <a:tr h="194490">
                <a:tc>
                  <a:txBody>
                    <a:bodyPr/>
                    <a:lstStyle/>
                    <a:p>
                      <a:pPr marL="64770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SUBJECT Level 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3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LINE</a:t>
                      </a:r>
                      <a:r>
                        <a:rPr lang="en-US" sz="1200" spc="-1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1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LINE</a:t>
                      </a:r>
                      <a:r>
                        <a:rPr lang="en-US" sz="1200" spc="-1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2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LINE</a:t>
                      </a:r>
                      <a:r>
                        <a:rPr lang="en-US" sz="1200" spc="-1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3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  <a:latin typeface="+mn-lt"/>
                        </a:rPr>
                        <a:t>LINE</a:t>
                      </a:r>
                      <a:r>
                        <a:rPr lang="en-US" sz="1200" spc="-1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>
                          <a:effectLst/>
                          <a:latin typeface="+mn-lt"/>
                        </a:rPr>
                        <a:t>4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  <a:latin typeface="+mn-lt"/>
                        </a:rPr>
                        <a:t>LINE</a:t>
                      </a:r>
                      <a:r>
                        <a:rPr lang="en-US" sz="1200" spc="-1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>
                          <a:effectLst/>
                          <a:latin typeface="+mn-lt"/>
                        </a:rPr>
                        <a:t>5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0039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47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Accounting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13ACC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363094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47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 History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13ARH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5825302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477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Biology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  <a:latin typeface="+mn-lt"/>
                        </a:rPr>
                        <a:t>13BIO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  <a:latin typeface="+mn-lt"/>
                        </a:rPr>
                        <a:t>13BIO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933970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47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Calculus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  <a:latin typeface="+mn-lt"/>
                        </a:rPr>
                        <a:t>13CAL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  <a:latin typeface="+mn-lt"/>
                        </a:rPr>
                        <a:t>13CAL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1003457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477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Chemistry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  <a:latin typeface="+mn-lt"/>
                        </a:rPr>
                        <a:t>13CHE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13CHE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3831863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477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Chinese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  <a:latin typeface="+mn-lt"/>
                        </a:rPr>
                        <a:t>13CHN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757852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4770"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Design and Visual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+mn-lt"/>
                        </a:rPr>
                        <a:t>Communication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  <a:latin typeface="+mn-lt"/>
                        </a:rPr>
                        <a:t>13DVC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1520698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477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Digital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+mn-lt"/>
                        </a:rPr>
                        <a:t>Technologies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13DT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5603629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47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Economics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  <a:latin typeface="+mn-lt"/>
                        </a:rPr>
                        <a:t>13ECO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548839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477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  <a:latin typeface="+mn-lt"/>
                        </a:rPr>
                        <a:t>English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  <a:latin typeface="+mn-lt"/>
                        </a:rPr>
                        <a:t>13ENG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13ENG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  <a:latin typeface="+mn-lt"/>
                        </a:rPr>
                        <a:t>13ENG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2661615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4770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Financial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+mn-lt"/>
                        </a:rPr>
                        <a:t>Literacy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  <a:latin typeface="+mn-lt"/>
                        </a:rPr>
                        <a:t>13FIN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9623382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47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Geography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13GEO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5524126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477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History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13HIS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  <a:latin typeface="+mn-lt"/>
                        </a:rPr>
                        <a:t>13HIS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077213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4770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Music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13MUS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708542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477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Outdoor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+mn-lt"/>
                        </a:rPr>
                        <a:t>Education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13OED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595675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477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Physical</a:t>
                      </a:r>
                      <a:r>
                        <a:rPr lang="en-US" sz="1200" spc="-15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+mn-lt"/>
                        </a:rPr>
                        <a:t>Education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13PE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4187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47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Physics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  <a:latin typeface="+mn-lt"/>
                        </a:rPr>
                        <a:t>13PHY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13PHY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929344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477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Statistics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  <a:latin typeface="+mn-lt"/>
                        </a:rPr>
                        <a:t>13STA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13STA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13STA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722818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47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Travel</a:t>
                      </a:r>
                      <a:r>
                        <a:rPr lang="en-US" sz="1200" spc="-15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+mn-lt"/>
                        </a:rPr>
                        <a:t>and Tourism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 13TRV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5012278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477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Visual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+mn-lt"/>
                        </a:rPr>
                        <a:t>Arts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+mn-lt"/>
                        </a:rPr>
                        <a:t>(painting)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  <a:latin typeface="+mn-lt"/>
                        </a:rPr>
                        <a:t>13ARTp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031804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47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Visual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+mn-lt"/>
                        </a:rPr>
                        <a:t>Arts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+mn-lt"/>
                        </a:rPr>
                        <a:t>(design)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  <a:latin typeface="+mn-lt"/>
                        </a:rPr>
                        <a:t>13ARTd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216019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477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Visual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+mn-lt"/>
                        </a:rPr>
                        <a:t>Arts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+mn-lt"/>
                        </a:rPr>
                        <a:t>(photography)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2865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13ARTph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31554227"/>
                  </a:ext>
                </a:extLst>
              </a:tr>
              <a:tr h="412562">
                <a:tc>
                  <a:txBody>
                    <a:bodyPr/>
                    <a:lstStyle/>
                    <a:p>
                      <a:pPr marL="6477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Additional</a:t>
                      </a:r>
                      <a:r>
                        <a:rPr lang="en-US" sz="1200" spc="5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+mn-lt"/>
                        </a:rPr>
                        <a:t>Programme:</a:t>
                      </a:r>
                      <a:endParaRPr lang="en-NZ" sz="1200" dirty="0">
                        <a:effectLst/>
                        <a:latin typeface="+mn-lt"/>
                      </a:endParaRPr>
                    </a:p>
                    <a:p>
                      <a:pPr marL="23622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spc="-5" dirty="0">
                          <a:effectLst/>
                          <a:latin typeface="+mn-lt"/>
                        </a:rPr>
                        <a:t>Gateway</a:t>
                      </a:r>
                      <a:r>
                        <a:rPr lang="en-US" sz="1200" spc="5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+mn-lt"/>
                        </a:rPr>
                        <a:t>(L2,</a:t>
                      </a:r>
                      <a:r>
                        <a:rPr lang="en-US" sz="1200" spc="5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+mn-lt"/>
                        </a:rPr>
                        <a:t>L3) (Subject</a:t>
                      </a:r>
                      <a:r>
                        <a:rPr lang="en-US" sz="1200" spc="5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+mn-lt"/>
                        </a:rPr>
                        <a:t>to</a:t>
                      </a:r>
                      <a:r>
                        <a:rPr lang="en-US" sz="1200" spc="5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+mn-lt"/>
                        </a:rPr>
                        <a:t>approval)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N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185243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48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9805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Correspondence:</a:t>
                      </a:r>
                      <a:r>
                        <a:rPr lang="en-US" sz="12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(Subject to Approval)</a:t>
                      </a: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NZ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N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93734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00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B1557-F4E1-4C13-B248-0D33D6F55C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926019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Modern Love" panose="04090805081005020601" pitchFamily="82" charset="0"/>
              </a:rPr>
              <a:t>Using the portal to </a:t>
            </a:r>
            <a:br>
              <a:rPr lang="en-US" sz="4400" dirty="0">
                <a:latin typeface="Modern Love" panose="04090805081005020601" pitchFamily="82" charset="0"/>
              </a:rPr>
            </a:br>
            <a:r>
              <a:rPr lang="en-US" sz="4400" dirty="0">
                <a:latin typeface="Modern Love" panose="04090805081005020601" pitchFamily="82" charset="0"/>
              </a:rPr>
              <a:t>choose options</a:t>
            </a:r>
            <a:br>
              <a:rPr lang="en-NZ" dirty="0"/>
            </a:br>
            <a:endParaRPr lang="en-NZ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77FB084-C587-4EFB-B384-994A850B350D}"/>
              </a:ext>
            </a:extLst>
          </p:cNvPr>
          <p:cNvSpPr txBox="1">
            <a:spLocks/>
          </p:cNvSpPr>
          <p:nvPr/>
        </p:nvSpPr>
        <p:spPr>
          <a:xfrm>
            <a:off x="0" y="5883139"/>
            <a:ext cx="12192000" cy="971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/>
              <a:t>				</a:t>
            </a:r>
          </a:p>
          <a:p>
            <a:r>
              <a:rPr lang="en-NZ" dirty="0">
                <a:solidFill>
                  <a:schemeClr val="bg1"/>
                </a:solidFill>
              </a:rPr>
              <a:t>										www.elim.school.nz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5316CE-ADAD-4767-84A7-9F590C140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83139"/>
            <a:ext cx="4286250" cy="9715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959D4B-C532-445A-9FDC-C48D380CE4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827" y="2743196"/>
            <a:ext cx="7143762" cy="310243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AE9373E-A6B8-4462-A760-D239ED3B3122}"/>
              </a:ext>
            </a:extLst>
          </p:cNvPr>
          <p:cNvSpPr/>
          <p:nvPr/>
        </p:nvSpPr>
        <p:spPr>
          <a:xfrm>
            <a:off x="7489372" y="3544382"/>
            <a:ext cx="2144485" cy="7620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0905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277FB084-C587-4EFB-B384-994A850B350D}"/>
              </a:ext>
            </a:extLst>
          </p:cNvPr>
          <p:cNvSpPr txBox="1">
            <a:spLocks/>
          </p:cNvSpPr>
          <p:nvPr/>
        </p:nvSpPr>
        <p:spPr>
          <a:xfrm>
            <a:off x="0" y="5883139"/>
            <a:ext cx="12192000" cy="971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/>
              <a:t>				</a:t>
            </a:r>
          </a:p>
          <a:p>
            <a:r>
              <a:rPr lang="en-NZ" dirty="0">
                <a:solidFill>
                  <a:schemeClr val="bg1"/>
                </a:solidFill>
              </a:rPr>
              <a:t>										www.elim.school.nz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5316CE-ADAD-4767-84A7-9F590C140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83139"/>
            <a:ext cx="4286250" cy="9715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6748619-CD70-47F2-AF5A-A742CC249F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50" y="802132"/>
            <a:ext cx="11963904" cy="4352254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DEAB60D3-7B99-4ED8-B393-760A70F576F9}"/>
              </a:ext>
            </a:extLst>
          </p:cNvPr>
          <p:cNvSpPr/>
          <p:nvPr/>
        </p:nvSpPr>
        <p:spPr>
          <a:xfrm>
            <a:off x="1257302" y="4023353"/>
            <a:ext cx="2574470" cy="77724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04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2F25FFE-2F33-4389-AC9E-756B9BEEBF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77FB084-C587-4EFB-B384-994A850B350D}"/>
              </a:ext>
            </a:extLst>
          </p:cNvPr>
          <p:cNvSpPr txBox="1">
            <a:spLocks/>
          </p:cNvSpPr>
          <p:nvPr/>
        </p:nvSpPr>
        <p:spPr>
          <a:xfrm>
            <a:off x="0" y="5883139"/>
            <a:ext cx="12192000" cy="971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/>
              <a:t>				</a:t>
            </a:r>
          </a:p>
          <a:p>
            <a:r>
              <a:rPr lang="en-NZ" dirty="0">
                <a:solidFill>
                  <a:schemeClr val="bg1"/>
                </a:solidFill>
              </a:rPr>
              <a:t>										www.elim.school.nz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5316CE-ADAD-4767-84A7-9F590C140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83139"/>
            <a:ext cx="4286250" cy="9715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26258B3-0862-4748-A12E-23CD918860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748" y="174153"/>
            <a:ext cx="11886504" cy="5568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647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2F25FFE-2F33-4389-AC9E-756B9BEEB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6680" y="853228"/>
            <a:ext cx="9144000" cy="1655762"/>
          </a:xfrm>
        </p:spPr>
        <p:txBody>
          <a:bodyPr/>
          <a:lstStyle/>
          <a:p>
            <a:r>
              <a:rPr lang="en-NZ" dirty="0"/>
              <a:t>Before clicking save, you can preview your selected options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77FB084-C587-4EFB-B384-994A850B350D}"/>
              </a:ext>
            </a:extLst>
          </p:cNvPr>
          <p:cNvSpPr txBox="1">
            <a:spLocks/>
          </p:cNvSpPr>
          <p:nvPr/>
        </p:nvSpPr>
        <p:spPr>
          <a:xfrm>
            <a:off x="0" y="5883139"/>
            <a:ext cx="12192000" cy="971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/>
              <a:t>				</a:t>
            </a:r>
          </a:p>
          <a:p>
            <a:r>
              <a:rPr lang="en-NZ" dirty="0">
                <a:solidFill>
                  <a:schemeClr val="bg1"/>
                </a:solidFill>
              </a:rPr>
              <a:t>										www.elim.school.nz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5316CE-ADAD-4767-84A7-9F590C140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83139"/>
            <a:ext cx="4286250" cy="97155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59ED6BB-23A8-40C9-A8A8-3FF1C37F82FD}"/>
              </a:ext>
            </a:extLst>
          </p:cNvPr>
          <p:cNvCxnSpPr>
            <a:cxnSpLocks/>
          </p:cNvCxnSpPr>
          <p:nvPr/>
        </p:nvCxnSpPr>
        <p:spPr>
          <a:xfrm>
            <a:off x="5957888" y="1240252"/>
            <a:ext cx="269008" cy="639036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0FE3487D-9076-4050-A5E1-F052CBB4A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62520"/>
            <a:ext cx="12203914" cy="8446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7A1444A-D709-4BCB-8DDA-B569C91E62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1632" y="2399611"/>
            <a:ext cx="5047553" cy="3475364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212923B-4DA0-4B98-AEE9-D0276AAD4A85}"/>
              </a:ext>
            </a:extLst>
          </p:cNvPr>
          <p:cNvCxnSpPr>
            <a:cxnSpLocks/>
          </p:cNvCxnSpPr>
          <p:nvPr/>
        </p:nvCxnSpPr>
        <p:spPr>
          <a:xfrm flipH="1">
            <a:off x="2462709" y="1240252"/>
            <a:ext cx="2911042" cy="729735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4D1B9616-6FEE-4760-A92F-E2FDC1E9792E}"/>
              </a:ext>
            </a:extLst>
          </p:cNvPr>
          <p:cNvSpPr/>
          <p:nvPr/>
        </p:nvSpPr>
        <p:spPr>
          <a:xfrm>
            <a:off x="8937174" y="1739908"/>
            <a:ext cx="2574470" cy="77724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01545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C564695907BA4DA380ABBE1196960B" ma:contentTypeVersion="12" ma:contentTypeDescription="Create a new document." ma:contentTypeScope="" ma:versionID="92deb9cab94ebec0350b3847e6b32971">
  <xsd:schema xmlns:xsd="http://www.w3.org/2001/XMLSchema" xmlns:xs="http://www.w3.org/2001/XMLSchema" xmlns:p="http://schemas.microsoft.com/office/2006/metadata/properties" xmlns:ns2="221d4550-8e81-4ca9-bc46-436c141b730c" xmlns:ns3="67e90466-4334-4a60-8afc-1c6bca4c450e" targetNamespace="http://schemas.microsoft.com/office/2006/metadata/properties" ma:root="true" ma:fieldsID="737160be8dc208d766811606851cbed8" ns2:_="" ns3:_="">
    <xsd:import namespace="221d4550-8e81-4ca9-bc46-436c141b730c"/>
    <xsd:import namespace="67e90466-4334-4a60-8afc-1c6bca4c45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1d4550-8e81-4ca9-bc46-436c141b73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90466-4334-4a60-8afc-1c6bca4c450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A8CCAE-BE85-490C-A9E9-A415171AEE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8EC12A-1CDD-402E-9E28-FF795B290126}">
  <ds:schemaRefs>
    <ds:schemaRef ds:uri="67e90466-4334-4a60-8afc-1c6bca4c450e"/>
    <ds:schemaRef ds:uri="221d4550-8e81-4ca9-bc46-436c141b730c"/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AE5067D-E6DA-4AE0-AD3F-1DC39CD06E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1d4550-8e81-4ca9-bc46-436c141b730c"/>
    <ds:schemaRef ds:uri="67e90466-4334-4a60-8afc-1c6bca4c45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910</Words>
  <Application>Microsoft Office PowerPoint</Application>
  <PresentationFormat>Widescreen</PresentationFormat>
  <Paragraphs>432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Modern Love</vt:lpstr>
      <vt:lpstr>1_Office Theme</vt:lpstr>
      <vt:lpstr>PowerPoint Presentation</vt:lpstr>
      <vt:lpstr>PowerPoint Presentation</vt:lpstr>
      <vt:lpstr>PowerPoint Presentation</vt:lpstr>
      <vt:lpstr>Using the portal to  choose options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Chhaya Narayan</dc:creator>
  <cp:lastModifiedBy>Glynis Protheroe</cp:lastModifiedBy>
  <cp:revision>23</cp:revision>
  <cp:lastPrinted>2019-08-27T20:16:19Z</cp:lastPrinted>
  <dcterms:created xsi:type="dcterms:W3CDTF">2017-01-25T22:37:36Z</dcterms:created>
  <dcterms:modified xsi:type="dcterms:W3CDTF">2021-09-06T02:34:38Z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0x010100BAC564695907BA4DA380ABBE1196960B</vt:lpwstr>
  </property>
</Properties>
</file>